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howSpecialPlsOnTitleSld="0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623" r:id="rId8"/>
    <p:sldId id="677" r:id="rId9"/>
    <p:sldId id="857" r:id="rId10"/>
    <p:sldId id="858" r:id="rId11"/>
    <p:sldId id="859" r:id="rId12"/>
    <p:sldId id="860" r:id="rId13"/>
    <p:sldId id="861" r:id="rId14"/>
    <p:sldId id="862" r:id="rId15"/>
    <p:sldId id="863" r:id="rId16"/>
    <p:sldId id="864" r:id="rId17"/>
  </p:sldIdLst>
  <p:sldSz cx="9144000" cy="5148580"/>
  <p:notesSz cx="4691380" cy="8686800"/>
  <p:defaultTextStyle/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 showNarration="1" useTimings="0"/>
  <p:extLst>
    <p:ext uri="smNativeData">
      <pr:smAppRevision xmlns:pr="smNativeData" dt="1563169959" val="765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slideViewPr>
    <p:cSldViewPr snapToObjects="1">
      <p:cViewPr varScale="1">
        <p:scale>
          <a:sx n="126" d="100"/>
          <a:sy n="126" d="100"/>
        </p:scale>
        <p:origin x="284" y="304"/>
      </p:cViewPr>
      <p:guideLst>
        <p:guide orient="horz" pos="941"/>
        <p:guide pos="2835"/>
      </p:guideLst>
    </p:cSldViewPr>
  </p:slideViewPr>
  <p:outlineViewPr>
    <p:cViewPr>
      <p:scale>
        <a:sx n="303" d="100"/>
        <a:sy n="303" d="100"/>
      </p:scale>
      <p:origin x="0" y="0"/>
    </p:cViewPr>
  </p:outlineViewPr>
  <p:sorterViewPr>
    <p:cViewPr>
      <p:scale>
        <a:sx n="26" d="100"/>
        <a:sy n="26" d="100"/>
      </p:scale>
      <p:origin x="0" y="0"/>
    </p:cViewPr>
  </p:sorterViewPr>
  <p:notesViewPr>
    <p:cSldViewPr snapToObjects="1">
      <p:cViewPr>
        <p:scale>
          <a:sx n="126" d="100"/>
          <a:sy n="126" d="100"/>
        </p:scale>
        <p:origin x="284" y="304"/>
      </p:cViewPr>
      <p:guideLst>
        <p:guide orient="horz" pos="2736"/>
        <p:guide pos="1478"/>
      </p:guideLst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</file>

<file path=ppt/handoutMasters/_rels/handout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 noChangeArrowheads="1"/>
            <a:extLst>
              <a:ext uri="smNativeData">
                <pr:smNativeData xmlns:pr="smNativeData" val="SMDATA_12_pxQsXRMAAAAlAAAAZAAAAA0AAAAAaAAAADQAAABoAAAAN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NrGk8U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IEMAACrAgAAEAAAAA=="/>
              </a:ext>
            </a:extLst>
          </p:cNvSpPr>
          <p:nvPr>
            <p:ph type="hdr" sz="quarter"/>
          </p:nvPr>
        </p:nvSpPr>
        <p:spPr>
          <a:xfrm>
            <a:off x="0" y="0"/>
            <a:ext cx="2032635" cy="4337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66040" tIns="33020" rIns="66040" bIns="33020" numCol="1" anchor="t">
            <a:prstTxWarp prst="textNoShape">
              <a:avLst/>
            </a:prstTxWarp>
          </a:bodyPr>
          <a:lstStyle/>
          <a:p>
            <a:pPr algn="l">
              <a:defRPr lang="de-de" sz="800"/>
            </a:pPr>
          </a:p>
        </p:txBody>
      </p:sp>
      <p:sp>
        <p:nvSpPr>
          <p:cNvPr id="3" name="Datumsplatzhalter 2"/>
          <p:cNvSpPr>
            <a:spLocks noGrp="1" noChangeArrowheads="1"/>
            <a:extLst>
              <a:ext uri="smNativeData">
                <pr:smNativeData xmlns:pr="smNativeData" val="SMDATA_12_pxQsXRMAAAAlAAAAZAAAAA0AAAAAaAAAADQAAABoAAAAN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IAM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YEAAAAAAAANocAACrAgAAEAAAAA=="/>
              </a:ext>
            </a:extLst>
          </p:cNvSpPr>
          <p:nvPr>
            <p:ph type="dt" sz="quarter" idx="1"/>
          </p:nvPr>
        </p:nvSpPr>
        <p:spPr>
          <a:xfrm>
            <a:off x="2656840" y="0"/>
            <a:ext cx="2033270" cy="4337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66040" tIns="33020" rIns="66040" bIns="33020" numCol="1" anchor="t">
            <a:prstTxWarp prst="textNoShape">
              <a:avLst/>
            </a:prstTxWarp>
          </a:bodyPr>
          <a:lstStyle/>
          <a:p>
            <a:pPr algn="r">
              <a:defRPr lang="de-de" sz="800"/>
            </a:pPr>
            <a:fld id="{3FF40304-4AD2-A1F5-9C4C-BCA04D026AE9}" type="datetime1">
              <a:t>15.07.2019</a:t>
            </a:fld>
          </a:p>
        </p:txBody>
      </p:sp>
      <p:sp>
        <p:nvSpPr>
          <p:cNvPr id="4" name="Fußzeilenplatzhalter 3"/>
          <p:cNvSpPr>
            <a:spLocks noGrp="1" noChangeArrowheads="1"/>
            <a:extLst>
              <a:ext uri="smNativeData">
                <pr:smNativeData xmlns:pr="smNativeData" val="SMDATA_12_pxQsXRMAAAAlAAAAZAAAAA0AAAAAaAAAADQAAABoAAAAN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i5yf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wzIAAIEMAABuNQAAEAAAAA=="/>
              </a:ext>
            </a:extLst>
          </p:cNvSpPr>
          <p:nvPr>
            <p:ph type="ftr" sz="quarter" idx="2"/>
          </p:nvPr>
        </p:nvSpPr>
        <p:spPr>
          <a:xfrm>
            <a:off x="0" y="8251825"/>
            <a:ext cx="2032635" cy="4337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66040" tIns="33020" rIns="66040" bIns="33020" numCol="1" anchor="b">
            <a:prstTxWarp prst="textNoShape">
              <a:avLst/>
            </a:prstTxWarp>
          </a:bodyPr>
          <a:lstStyle/>
          <a:p>
            <a:pPr algn="l">
              <a:defRPr lang="de-de" sz="800"/>
            </a:pPr>
          </a:p>
        </p:txBody>
      </p:sp>
      <p:sp>
        <p:nvSpPr>
          <p:cNvPr id="5" name="Foliennummernplatzhalter 4"/>
          <p:cNvSpPr>
            <a:spLocks noGrp="1" noChangeArrowheads="1"/>
            <a:extLst>
              <a:ext uri="smNativeData">
                <pr:smNativeData xmlns:pr="smNativeData" val="SMDATA_12_pxQsXRMAAAAlAAAAZAAAAA0AAAAAaAAAADQAAABoAAAAN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Rs8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YEAAAwzIAANocAABuNQAAEAAAAA=="/>
              </a:ext>
            </a:extLst>
          </p:cNvSpPr>
          <p:nvPr>
            <p:ph type="sldNum" sz="quarter" idx="3"/>
          </p:nvPr>
        </p:nvSpPr>
        <p:spPr>
          <a:xfrm>
            <a:off x="2656840" y="8251825"/>
            <a:ext cx="2033270" cy="4337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66040" tIns="33020" rIns="66040" bIns="33020" numCol="1" anchor="b">
            <a:prstTxWarp prst="textNoShape">
              <a:avLst/>
            </a:prstTxWarp>
          </a:bodyPr>
          <a:lstStyle/>
          <a:p>
            <a:pPr algn="r">
              <a:defRPr lang="en-gb" sz="800"/>
            </a:pPr>
            <a:fld id="{3FF438F3-BDD2-A1CE-9C4C-4B9B76026A1E}" type="slidenum">
              <a:t>‹Nr.›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IEMAACsAgAAEAAAAA=="/>
              </a:ext>
            </a:extLst>
          </p:cNvSpPr>
          <p:nvPr>
            <p:ph type="hdr" sz="quarter"/>
          </p:nvPr>
        </p:nvSpPr>
        <p:spPr>
          <a:xfrm>
            <a:off x="0" y="0"/>
            <a:ext cx="2032635" cy="43434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 algn="l">
              <a:defRPr lang="de-de" sz="800"/>
            </a:pPr>
          </a:p>
        </p:txBody>
      </p:sp>
      <p:sp>
        <p:nvSpPr>
          <p:cNvPr id="3" name="Datums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MLJ0H0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ZEAAAAAAAANocAACsAgAAEAAAAA=="/>
              </a:ext>
            </a:extLst>
          </p:cNvSpPr>
          <p:nvPr>
            <p:ph type="dt" idx="1"/>
          </p:nvPr>
        </p:nvSpPr>
        <p:spPr>
          <a:xfrm>
            <a:off x="2657475" y="0"/>
            <a:ext cx="2032635" cy="43434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 algn="r">
              <a:defRPr lang="de-de" sz="800"/>
            </a:pPr>
            <a:fld id="{3FF41C13-5DD2-A1EA-9C4C-ABBF52026AFE}" type="datetime1">
              <a:t>15.07.2019</a:t>
            </a:fld>
          </a:p>
        </p:txBody>
      </p:sp>
      <p:sp>
        <p:nvSpPr>
          <p:cNvPr id="4" name="Folienbildplatzhalter 3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 idx="2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ctr">
            <a:prstTxWarp prst="textNoShape">
              <a:avLst/>
            </a:prstTxWarp>
          </a:bodyPr>
          <a:lstStyle/>
          <a:p>
            <a:pPr>
              <a:defRPr lang="de-de"/>
            </a:pPr>
          </a:p>
        </p:txBody>
      </p:sp>
      <p:sp>
        <p:nvSpPr>
          <p:cNvPr id="5" name="Notizenplatzhalter 4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U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jAgAAYhkAAPkZAABuMQAAEAAAAA=="/>
              </a:ext>
            </a:extLst>
          </p:cNvSpPr>
          <p:nvPr>
            <p:ph type="body" idx="3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de-de" kern="1"/>
              <a:t>Mastertextformat bearbeiten</a:t>
            </a:r>
            <a:endParaRPr lang="de-de" kern="1"/>
          </a:p>
          <a:p>
            <a:pPr lvl="1">
              <a:defRPr lang="de-de"/>
            </a:pPr>
            <a:r>
              <a:rPr lang="de-de" kern="1"/>
              <a:t>Zweite Ebene</a:t>
            </a:r>
            <a:endParaRPr lang="de-de" kern="1"/>
          </a:p>
          <a:p>
            <a:pPr lvl="2">
              <a:defRPr lang="de-de"/>
            </a:pPr>
            <a:r>
              <a:rPr lang="de-de" kern="1"/>
              <a:t>Dritte Ebene</a:t>
            </a:r>
            <a:endParaRPr lang="de-de" kern="1"/>
          </a:p>
          <a:p>
            <a:pPr lvl="3">
              <a:defRPr lang="de-de"/>
            </a:pPr>
            <a:r>
              <a:rPr lang="de-de" kern="1"/>
              <a:t>Vierte Ebene</a:t>
            </a:r>
            <a:endParaRPr lang="de-de" kern="1"/>
          </a:p>
          <a:p>
            <a:pPr lvl="4">
              <a:defRPr lang="de-de"/>
            </a:pPr>
            <a:r>
              <a:rPr lang="de-de" kern="1"/>
              <a:t>Fünfte Ebene</a:t>
            </a:r>
            <a:endParaRPr lang="de-de" kern="1"/>
          </a:p>
        </p:txBody>
      </p:sp>
      <p:sp>
        <p:nvSpPr>
          <p:cNvPr id="6" name="Fußzeilenplatzhalter 5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wjIAAIEMAABuNQAAEAAAAA=="/>
              </a:ext>
            </a:extLst>
          </p:cNvSpPr>
          <p:nvPr>
            <p:ph type="ftr" sz="quarter" idx="4"/>
          </p:nvPr>
        </p:nvSpPr>
        <p:spPr>
          <a:xfrm>
            <a:off x="0" y="8251190"/>
            <a:ext cx="2032635" cy="43434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 algn="l">
              <a:defRPr lang="de-de" sz="800"/>
            </a:pPr>
          </a:p>
        </p:txBody>
      </p:sp>
      <p:sp>
        <p:nvSpPr>
          <p:cNvPr id="7" name="Foliennummernplatzhalter 6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CAgI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 algn="r">
              <a:defRPr lang="de-de" sz="800"/>
            </a:pPr>
            <a:fld id="{3FF40A68-26D2-A1FC-9C4C-D0A944026A85}" type="slidenum">
              <a:t>‹Nr.›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456565">
      <a:lnSpc>
        <a:spcPct val="100000"/>
      </a:lnSpc>
      <a:spcBef>
        <a:spcPts val="0"/>
      </a:spcBef>
      <a:spcAft>
        <a:spcPts val="0"/>
      </a:spcAft>
      <a:buNone/>
      <a:tabLst/>
      <a:defRPr lang="de-de" sz="1195" b="0" i="0" u="none" strike="noStrike" kern="400000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6565" marR="0" indent="0" algn="l" defTabSz="456565">
      <a:lnSpc>
        <a:spcPct val="100000"/>
      </a:lnSpc>
      <a:spcBef>
        <a:spcPts val="0"/>
      </a:spcBef>
      <a:spcAft>
        <a:spcPts val="0"/>
      </a:spcAft>
      <a:buNone/>
      <a:tabLst/>
      <a:defRPr lang="de-de" sz="1195" b="0" i="0" u="none" strike="noStrike" kern="400000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3765" marR="0" indent="0" algn="l" defTabSz="456565">
      <a:lnSpc>
        <a:spcPct val="100000"/>
      </a:lnSpc>
      <a:spcBef>
        <a:spcPts val="0"/>
      </a:spcBef>
      <a:spcAft>
        <a:spcPts val="0"/>
      </a:spcAft>
      <a:buNone/>
      <a:tabLst/>
      <a:defRPr lang="de-de" sz="1195" b="0" i="0" u="none" strike="noStrike" kern="400000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0330" marR="0" indent="0" algn="l" defTabSz="456565">
      <a:lnSpc>
        <a:spcPct val="100000"/>
      </a:lnSpc>
      <a:spcBef>
        <a:spcPts val="0"/>
      </a:spcBef>
      <a:spcAft>
        <a:spcPts val="0"/>
      </a:spcAft>
      <a:buNone/>
      <a:tabLst/>
      <a:defRPr lang="de-de" sz="1195" b="0" i="0" u="none" strike="noStrike" kern="400000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6895" marR="0" indent="0" algn="l" defTabSz="456565">
      <a:lnSpc>
        <a:spcPct val="100000"/>
      </a:lnSpc>
      <a:spcBef>
        <a:spcPts val="0"/>
      </a:spcBef>
      <a:spcAft>
        <a:spcPts val="0"/>
      </a:spcAft>
      <a:buNone/>
      <a:tabLst/>
      <a:defRPr lang="de-de" sz="1195" b="0" i="0" u="none" strike="noStrike" kern="400000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P///8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es Placehold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Mo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us" kern="1"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gzbn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429496729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1212-5CD2-A1E4-9C4C-AAB15C026AFF}" type="slidenum">
              <a:t>1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Mo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54E1-AFD2-A1A2-9C4C-59F71A026A0C}" type="slidenum">
              <a:t>10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7006-48D2-A186-9C4C-BED33E026AEB}" type="slidenum">
              <a:t>2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6FD2-9CD2-A199-9C4C-6ACC21026A3F}" type="slidenum">
              <a:t>3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7E45-0BD2-A188-9C4C-FDDD30026AA8}" type="slidenum">
              <a:t>4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0AF2-BCD2-A1FC-9C4C-4AA944026A1F}" type="slidenum">
              <a:t>5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692E-60D2-A19F-9C4C-96CA27026AC3}" type="slidenum">
              <a:t>6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IAMg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w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5B0F-41D2-A1AD-9C4C-B7F815026AE2}" type="slidenum">
              <a:t>7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P///8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U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0164-2AD2-A1F7-9C4C-DCA24F026A89}" type="slidenum">
              <a:t>8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p="http://schemas.openxmlformats.org/presentationml/2006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ChangeArrowheads="1"/>
            <a:extLst>
              <a:ext uri="smNativeData">
                <pr:smNativeData xmlns:pr="smNativeData" val="SMDATA_12_pxQsXRMAAAAlAAAAZAAAAC0AAAAAcQAAADkAAABxAAAAOQAAAAAAAAAB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k/P//AQQAADggAAALGAAAEAAAAA=="/>
              </a:ext>
            </a:extLst>
          </p:cNvSpPr>
          <p:nvPr>
            <p:ph type="sldImg"/>
          </p:nvPr>
        </p:nvSpPr>
        <p:spPr>
          <a:xfrm>
            <a:off x="-546100" y="650875"/>
            <a:ext cx="5783580" cy="325755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3" name="Notizenplatzhalter 2"/>
          <p:cNvSpPr>
            <a:spLocks noGrp="1" noChangeArrowheads="1"/>
            <a:extLst>
              <a:ext uri="smNativeData">
                <pr:smNativeData xmlns:pr="smNativeData" val="SMDATA_12_pxQsXRMAAAAlAAAAZAAAAA0AAAAAcQAAADkAAABxAAAAOQAAAAAAAAAA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i5yf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gAAYhkAAPkZAABuMQAAEAAAAA=="/>
              </a:ext>
            </a:extLst>
          </p:cNvSpPr>
          <p:nvPr>
            <p:ph type="body" idx="1"/>
          </p:nvPr>
        </p:nvSpPr>
        <p:spPr>
          <a:xfrm>
            <a:off x="469265" y="4126230"/>
            <a:ext cx="3752850" cy="390906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de-de" kern="1"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val="SMDATA_12_pxQsXRMAAAAlAAAAZAAAAA0AAAAAcQAAADkAAABxAAAAOQAAAAAAAAACAAAAAAAAAAEAAABQAAAAAAAAAAAA4D8AAAAAAADgPwAAAAAAAOA/AAAAAAAA4D8AAAAAAADgPwAAAAAAAOA/AAAAAAAA4D8AAAAAAADgPwAAAAAAAOA/AAAAAAAA4D8CAAAAjAAAAAAAAAAAAAAAAKfi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ZEAAAwjIAANocAABuNQAAEAAAAA=="/>
              </a:ext>
            </a:extLst>
          </p:cNvSpPr>
          <p:nvPr>
            <p:ph type="sldNum" sz="quarter" idx="5"/>
          </p:nvPr>
        </p:nvSpPr>
        <p:spPr>
          <a:xfrm>
            <a:off x="2657475" y="8251190"/>
            <a:ext cx="2032635" cy="43434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71755" tIns="36195" rIns="71755" bIns="36195" numCol="1" anchor="b">
            <a:prstTxWarp prst="textNoShape">
              <a:avLst/>
            </a:prstTxWarp>
          </a:bodyPr>
          <a:lstStyle/>
          <a:p>
            <a:pPr>
              <a:defRPr lang="de-de"/>
            </a:pPr>
            <a:fld id="{3FF41C2C-62D2-A1EA-9C4C-94BF52026AC1}" type="slidenum">
              <a:t>9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r="http://schemas.openxmlformats.org/officeDocument/2006/relationships" xmlns:a="http://schemas.openxmlformats.org/drawing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Rs8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2QkAAAg0AAA/EAAAAAAAAA=="/>
              </a:ext>
            </a:extLst>
          </p:cNvSpPr>
          <p:nvPr>
            <p:ph type="ctrTitle"/>
          </p:nvPr>
        </p:nvSpPr>
        <p:spPr>
          <a:xfrm>
            <a:off x="685800" y="1600835"/>
            <a:ext cx="7772400" cy="10401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Folienunter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j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7REAANAvAAAQGgAAAAAAAA=="/>
              </a:ext>
            </a:extLst>
          </p:cNvSpPr>
          <p:nvPr>
            <p:ph type="subTitle" idx="1"/>
          </p:nvPr>
        </p:nvSpPr>
        <p:spPr>
          <a:xfrm>
            <a:off x="1371600" y="2914015"/>
            <a:ext cx="6400800" cy="132270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r="http://schemas.openxmlformats.org/officeDocument/2006/relationships" xmlns:a="http://schemas.openxmlformats.org/drawingml/2006/main" type="twoObjAndObj" preserve="1">
  <p:cSld name="Titel und zwei Spalten, link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WQcAAG4bAAAeEQAAAAAAAA=="/>
              </a:ext>
            </a:extLst>
          </p:cNvSpPr>
          <p:nvPr>
            <p:ph type="obj" sz="quarter" idx="1"/>
          </p:nvPr>
        </p:nvSpPr>
        <p:spPr>
          <a:xfrm>
            <a:off x="457200" y="1194435"/>
            <a:ext cx="4001770" cy="15881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hIAAG4bAABIHAAAAAAAAA=="/>
              </a:ext>
            </a:extLst>
          </p:cNvSpPr>
          <p:nvPr>
            <p:ph type="obj" sz="quarter" idx="2"/>
          </p:nvPr>
        </p:nvSpPr>
        <p:spPr>
          <a:xfrm>
            <a:off x="457200" y="3008630"/>
            <a:ext cx="4001770" cy="15887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HAAAWQcAAHA1AABIHAAAAAAAAA=="/>
              </a:ext>
            </a:extLst>
          </p:cNvSpPr>
          <p:nvPr>
            <p:ph type="obj" sz="half" idx="3"/>
          </p:nvPr>
        </p:nvSpPr>
        <p:spPr>
          <a:xfrm>
            <a:off x="4685030" y="1194435"/>
            <a:ext cx="4001770" cy="34029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r="http://schemas.openxmlformats.org/officeDocument/2006/relationships" xmlns:a="http://schemas.openxmlformats.org/drawingml/2006/main" type="twoTxTwoObj" preserve="1">
  <p:cSld name="Titel und zwei Zeilen, unt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WQcAAHA1AAAeEQAAAAAAAA=="/>
              </a:ext>
            </a:extLst>
          </p:cNvSpPr>
          <p:nvPr>
            <p:ph type="obj" sz="half" idx="1"/>
          </p:nvPr>
        </p:nvSpPr>
        <p:spPr>
          <a:xfrm>
            <a:off x="457200" y="1194435"/>
            <a:ext cx="8229600" cy="15881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hIAAG4bAABIHAAAAAAAAA=="/>
              </a:ext>
            </a:extLst>
          </p:cNvSpPr>
          <p:nvPr>
            <p:ph type="obj" sz="quarter" idx="2"/>
          </p:nvPr>
        </p:nvSpPr>
        <p:spPr>
          <a:xfrm>
            <a:off x="457200" y="3008630"/>
            <a:ext cx="4001770" cy="15887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HAAAghIAAHA1AABIHAAAAAAAAA=="/>
              </a:ext>
            </a:extLst>
          </p:cNvSpPr>
          <p:nvPr>
            <p:ph type="obj" sz="quarter" idx="3"/>
          </p:nvPr>
        </p:nvSpPr>
        <p:spPr>
          <a:xfrm>
            <a:off x="4685030" y="3008630"/>
            <a:ext cx="4001770" cy="15887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r="http://schemas.openxmlformats.org/officeDocument/2006/relationships" xmlns:a="http://schemas.openxmlformats.org/drawingml/2006/main" type="twoObjOverTx" preserve="1">
  <p:cSld name="Titel und zwei Zeilen, ob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WQcAAG4bAAAeEQAAAAAAAA=="/>
              </a:ext>
            </a:extLst>
          </p:cNvSpPr>
          <p:nvPr>
            <p:ph type="obj" sz="quarter" idx="1"/>
          </p:nvPr>
        </p:nvSpPr>
        <p:spPr>
          <a:xfrm>
            <a:off x="457200" y="1194435"/>
            <a:ext cx="4001770" cy="15881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HAAAWQcAAHA1AAAeEQAAAAAAAA=="/>
              </a:ext>
            </a:extLst>
          </p:cNvSpPr>
          <p:nvPr>
            <p:ph type="obj" sz="quarter" idx="2"/>
          </p:nvPr>
        </p:nvSpPr>
        <p:spPr>
          <a:xfrm>
            <a:off x="4685030" y="1194435"/>
            <a:ext cx="4001770" cy="15881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7+/v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hIAAHA1AABIHAAAAAAAAA=="/>
              </a:ext>
            </a:extLst>
          </p:cNvSpPr>
          <p:nvPr>
            <p:ph type="obj" sz="half" idx="3"/>
          </p:nvPr>
        </p:nvSpPr>
        <p:spPr>
          <a:xfrm>
            <a:off x="457200" y="3008630"/>
            <a:ext cx="8229600" cy="15887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r="http://schemas.openxmlformats.org/officeDocument/2006/relationships" xmlns:a="http://schemas.openxmlformats.org/drawing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WQcAAHA1AABIHAAAAAAAAA=="/>
              </a:ext>
            </a:extLst>
          </p:cNvSpPr>
          <p:nvPr>
            <p:ph type="obj" idx="1"/>
          </p:nvPr>
        </p:nvSpPr>
        <p:spPr>
          <a:xfrm>
            <a:off x="457200" y="1194435"/>
            <a:ext cx="8229600" cy="34029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r="http://schemas.openxmlformats.org/officeDocument/2006/relationships" xmlns:a="http://schemas.openxmlformats.org/drawingml/2006/main" type="twoObj" preserve="1">
  <p:cSld name="Titel und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WQcAAG4bAABIHAAAAAAAAA=="/>
              </a:ext>
            </a:extLst>
          </p:cNvSpPr>
          <p:nvPr>
            <p:ph type="obj" sz="half" idx="1"/>
          </p:nvPr>
        </p:nvSpPr>
        <p:spPr>
          <a:xfrm>
            <a:off x="457200" y="1194435"/>
            <a:ext cx="4001770" cy="34029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HAAAWQcAAHA1AABIHAAAAAAAAA=="/>
              </a:ext>
            </a:extLst>
          </p:cNvSpPr>
          <p:nvPr>
            <p:ph type="obj" sz="half" idx="2"/>
          </p:nvPr>
        </p:nvSpPr>
        <p:spPr>
          <a:xfrm>
            <a:off x="4685030" y="1194435"/>
            <a:ext cx="4001770" cy="34029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r="http://schemas.openxmlformats.org/officeDocument/2006/relationships" xmlns:a="http://schemas.openxmlformats.org/drawing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r="http://schemas.openxmlformats.org/officeDocument/2006/relationships" xmlns:a="http://schemas.openxmlformats.org/drawing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r="http://schemas.openxmlformats.org/officeDocument/2006/relationships" xmlns:a="http://schemas.openxmlformats.org/drawingml/2006/main" type="objOnly" preserve="1">
  <p:cSld name="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BIHAAAAAAAAA=="/>
              </a:ext>
            </a:extLst>
          </p:cNvSpPr>
          <p:nvPr>
            <p:ph type="obj"/>
          </p:nvPr>
        </p:nvSpPr>
        <p:spPr>
          <a:xfrm>
            <a:off x="457200" y="205740"/>
            <a:ext cx="8229600" cy="43916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r="http://schemas.openxmlformats.org/officeDocument/2006/relationships" xmlns:a="http://schemas.openxmlformats.org/drawingml/2006/main" type="objOverTx" preserve="1">
  <p:cSld name="Titel und zw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WQcAAHA1AAAeEQAAAAAAAA=="/>
              </a:ext>
            </a:extLst>
          </p:cNvSpPr>
          <p:nvPr>
            <p:ph type="obj" sz="half" idx="1"/>
          </p:nvPr>
        </p:nvSpPr>
        <p:spPr>
          <a:xfrm>
            <a:off x="457200" y="1194435"/>
            <a:ext cx="8229600" cy="15881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hIAAHA1AABIHAAAAAAAAA=="/>
              </a:ext>
            </a:extLst>
          </p:cNvSpPr>
          <p:nvPr>
            <p:ph type="obj" sz="half" idx="2"/>
          </p:nvPr>
        </p:nvSpPr>
        <p:spPr>
          <a:xfrm>
            <a:off x="457200" y="3008630"/>
            <a:ext cx="8229600" cy="15887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r="http://schemas.openxmlformats.org/officeDocument/2006/relationships" xmlns:a="http://schemas.openxmlformats.org/drawing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WQcAAG4bAAAeEQAAAAAAAA=="/>
              </a:ext>
            </a:extLst>
          </p:cNvSpPr>
          <p:nvPr>
            <p:ph type="obj" sz="quarter" idx="1"/>
          </p:nvPr>
        </p:nvSpPr>
        <p:spPr>
          <a:xfrm>
            <a:off x="457200" y="1194435"/>
            <a:ext cx="4001770" cy="15881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HAAAWQcAAHA1AAAeEQAAAAAAAA=="/>
              </a:ext>
            </a:extLst>
          </p:cNvSpPr>
          <p:nvPr>
            <p:ph type="obj" sz="quarter" idx="2"/>
          </p:nvPr>
        </p:nvSpPr>
        <p:spPr>
          <a:xfrm>
            <a:off x="4685030" y="1194435"/>
            <a:ext cx="4001770" cy="15881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Objekt4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hIAAG4bAABIHAAAAAAAAA=="/>
              </a:ext>
            </a:extLst>
          </p:cNvSpPr>
          <p:nvPr>
            <p:ph type="obj" sz="quarter" idx="3"/>
          </p:nvPr>
        </p:nvSpPr>
        <p:spPr>
          <a:xfrm>
            <a:off x="457200" y="3008630"/>
            <a:ext cx="4001770" cy="15887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6" name="Objekt3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HAAAghIAAHA1AABIHAAAAAAAAA=="/>
              </a:ext>
            </a:extLst>
          </p:cNvSpPr>
          <p:nvPr>
            <p:ph type="obj" sz="quarter" idx="4"/>
          </p:nvPr>
        </p:nvSpPr>
        <p:spPr>
          <a:xfrm>
            <a:off x="4685030" y="3008630"/>
            <a:ext cx="4001770" cy="15887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r="http://schemas.openxmlformats.org/officeDocument/2006/relationships" xmlns:a="http://schemas.openxmlformats.org/drawingml/2006/main" type="objAndTwoObj" preserve="1">
  <p:cSld name="Titel und zwei Spalten, recht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AEAAHA1AACGBgAAAAAAAA=="/>
              </a:ext>
            </a:extLst>
          </p:cNvSpPr>
          <p:nvPr>
            <p:ph type="title"/>
          </p:nvPr>
        </p:nvSpPr>
        <p:spPr>
          <a:xfrm>
            <a:off x="457200" y="205740"/>
            <a:ext cx="8229600" cy="8547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>
              <a:defRPr/>
            </a:pPr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WQcAAG4bAABIHAAAAAAAAA=="/>
              </a:ext>
            </a:extLst>
          </p:cNvSpPr>
          <p:nvPr>
            <p:ph type="obj" sz="half" idx="1"/>
          </p:nvPr>
        </p:nvSpPr>
        <p:spPr>
          <a:xfrm>
            <a:off x="457200" y="1194435"/>
            <a:ext cx="4001770" cy="34029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HAAAWQcAAHA1AAAeEQAAAAAAAA=="/>
              </a:ext>
            </a:extLst>
          </p:cNvSpPr>
          <p:nvPr>
            <p:ph type="obj" sz="quarter" idx="2"/>
          </p:nvPr>
        </p:nvSpPr>
        <p:spPr>
          <a:xfrm>
            <a:off x="4685030" y="1194435"/>
            <a:ext cx="4001770" cy="158813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:pr="smNativeData" val="SMDATA_12_pxQsXRMAAAAlAAAAZAAAAA8BAAAAkAAAAEgAAACQAAAASAAAAAAAAAAAAAAAAAAAAAEAAABQAAAAAAAAAAAA4D8AAAAAAADgPwAAAAAAAOA/AAAAAAAA4D8AAAAAAADgPwAAAAAAAOA/AAAAAAAA4D8AAAAAAADgPwAAAAAAAOA/AAAAAAAA4D8CAAAAjAAAAAEAAAAAAAAAAKfiDP///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HAAAghIAAHA1AABIHAAAAAAAAA=="/>
              </a:ext>
            </a:extLst>
          </p:cNvSpPr>
          <p:nvPr>
            <p:ph type="obj" sz="quarter" idx="3"/>
          </p:nvPr>
        </p:nvSpPr>
        <p:spPr>
          <a:xfrm>
            <a:off x="4685030" y="3008630"/>
            <a:ext cx="4001770" cy="15887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pitchFamily="0" charset="0"/>
                <a:cs typeface="Times New Roman" pitchFamily="1" charset="0"/>
              </a:defRPr>
            </a:pPr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bodyStyle>
      <a:lvl1pPr marL="0" marR="0" indent="0" algn="l" defTabSz="457835">
        <a:lnSpc>
          <a:spcPct val="150000"/>
        </a:lnSpc>
        <a:spcBef>
          <a:spcPts val="0"/>
        </a:spcBef>
        <a:spcAft>
          <a:spcPts val="0"/>
        </a:spcAft>
        <a:buClr>
          <a:schemeClr val="tx1"/>
        </a:buClr>
        <a:buSzTx/>
        <a:buFont typeface="Arial" pitchFamily="2" charset="0"/>
        <a:buChar char="•"/>
        <a:tabLst/>
        <a:defRPr lang="de-de" sz="2000" b="0" i="0" u="none" strike="noStrike" kern="1" spc="0" baseline="0">
          <a:solidFill>
            <a:srgbClr val="002F59"/>
          </a:solidFill>
          <a:effectLst/>
          <a:latin typeface="Arial" pitchFamily="2" charset="0"/>
          <a:ea typeface="Arial" pitchFamily="2" charset="0"/>
          <a:cs typeface="Arial" pitchFamily="2" charset="0"/>
        </a:defRPr>
      </a:lvl1pPr>
      <a:lvl2pPr marL="457835" marR="0" indent="0" algn="l" defTabSz="457835">
        <a:lnSpc>
          <a:spcPct val="150000"/>
        </a:lnSpc>
        <a:spcBef>
          <a:spcPts val="0"/>
        </a:spcBef>
        <a:spcAft>
          <a:spcPts val="0"/>
        </a:spcAft>
        <a:buNone/>
        <a:tabLst/>
        <a:defRPr lang="de-de" sz="2000" b="0" i="0" u="none" strike="noStrike" kern="1" spc="0" baseline="0">
          <a:solidFill>
            <a:srgbClr val="002F59"/>
          </a:solidFill>
          <a:effectLst/>
          <a:latin typeface="Arial" pitchFamily="2" charset="0"/>
          <a:ea typeface="Arial" pitchFamily="2" charset="0"/>
          <a:cs typeface="Arial" pitchFamily="2" charset="0"/>
        </a:defRPr>
      </a:lvl2pPr>
      <a:lvl3pPr marL="1258570" marR="0" indent="-342900" algn="l" defTabSz="457835">
        <a:lnSpc>
          <a:spcPct val="150000"/>
        </a:lnSpc>
        <a:spcBef>
          <a:spcPts val="0"/>
        </a:spcBef>
        <a:spcAft>
          <a:spcPts val="0"/>
        </a:spcAft>
        <a:buClr>
          <a:schemeClr val="tx1"/>
        </a:buClr>
        <a:buSzTx/>
        <a:buFont typeface="Arial" pitchFamily="2" charset="0"/>
        <a:buChar char="•"/>
        <a:tabLst/>
        <a:defRPr lang="de-de" sz="2000" b="0" i="0" u="none" strike="noStrike" kern="1" spc="0" baseline="0">
          <a:solidFill>
            <a:srgbClr val="002F59"/>
          </a:solidFill>
          <a:effectLst/>
          <a:latin typeface="Arial" pitchFamily="2" charset="0"/>
          <a:ea typeface="Arial" pitchFamily="2" charset="0"/>
          <a:cs typeface="Arial" pitchFamily="2" charset="0"/>
        </a:defRPr>
      </a:lvl3pPr>
      <a:lvl4pPr marL="1715770" marR="0" indent="-342900" algn="l" defTabSz="457835">
        <a:lnSpc>
          <a:spcPct val="150000"/>
        </a:lnSpc>
        <a:spcBef>
          <a:spcPts val="0"/>
        </a:spcBef>
        <a:spcAft>
          <a:spcPts val="0"/>
        </a:spcAft>
        <a:buClr>
          <a:schemeClr val="tx1"/>
        </a:buClr>
        <a:buSzTx/>
        <a:buFont typeface="Arial" pitchFamily="2" charset="0"/>
        <a:buChar char="•"/>
        <a:tabLst/>
        <a:defRPr lang="de-de" sz="2000" b="0" i="0" u="none" strike="noStrike" kern="1" spc="0" baseline="0">
          <a:solidFill>
            <a:srgbClr val="002F59"/>
          </a:solidFill>
          <a:effectLst/>
          <a:latin typeface="Arial" pitchFamily="2" charset="0"/>
          <a:ea typeface="Arial" pitchFamily="2" charset="0"/>
          <a:cs typeface="Arial" pitchFamily="2" charset="0"/>
        </a:defRPr>
      </a:lvl4pPr>
      <a:lvl5pPr marL="2173605" marR="0" indent="-342900" algn="l" defTabSz="457835">
        <a:lnSpc>
          <a:spcPct val="150000"/>
        </a:lnSpc>
        <a:spcBef>
          <a:spcPts val="0"/>
        </a:spcBef>
        <a:spcAft>
          <a:spcPts val="0"/>
        </a:spcAft>
        <a:buClr>
          <a:schemeClr val="tx1"/>
        </a:buClr>
        <a:buSzTx/>
        <a:buFont typeface="Arial" pitchFamily="2" charset="0"/>
        <a:buChar char="•"/>
        <a:tabLst/>
        <a:defRPr lang="de-de" sz="2000" b="0" i="0" u="none" strike="noStrike" kern="1" spc="0" baseline="0">
          <a:solidFill>
            <a:srgbClr val="002F59"/>
          </a:solidFill>
          <a:effectLst/>
          <a:latin typeface="Arial" pitchFamily="2" charset="0"/>
          <a:ea typeface="Arial" pitchFamily="2" charset="0"/>
          <a:cs typeface="Arial" pitchFamily="2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e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e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e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eg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3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EAAAAAAAAA////CK7b/wAAAAAAAAAAAAAAAAAAAAAAAAAAAAAAAAAAAAAAZAAAAAEAAABAAAAAAAAAAJz///9aAAAAAAAAAAAAAAAAAAAAAAAAAAAAAAAAAAAAAAAAAAAAAAAAAAAAAAAAAAAAAAAAAAAAAAAAAAAAAAAAAAAAAAAAAAAAAAAAAAAAFAAAADwAAAAAAAAAAAAAAACm3QAP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AAAMAAAAEAAAAAAAAAAAAAAAAAAAAAAAAAAeAAAAaAAAAAAAAAAAAAAAAAAAAAAAAAAAAAAAECcAABAnAAAAAAAAAAAAAAAAAAAAAAAAAAAAAAAAAAAAAAAAAAAAABQAAAAAAAAAwMD/AAAAAABkAAAAMgAAAAAAAABkAAAAAAAAAH9/fwAKAAAAHwAAAFQAAAD///8Brtv/AAAAAAAAAAAAAAAAAAAAAAAAAAAAAAAAAAAAAAAAAAAAAKbdAH9/fwDu7OEDzMzMAMDA/wB/f38AAAAAAAAAAAAAAAAAAAAAAAAAAAAhAAAAGAAAABQAAAAAAAAAAAAAAEA4AABzHwAAEAAAAA=="/>
              </a:ext>
            </a:extLst>
          </p:cNvSpPr>
          <p:nvPr/>
        </p:nvSpPr>
        <p:spPr>
          <a:xfrm>
            <a:off x="0" y="0"/>
            <a:ext cx="9144000" cy="511238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>
            <a:lvl1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lvl1pPr>
            <a:lvl2pPr marL="457835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lvl2pPr>
            <a:lvl3pPr marL="915035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lvl3pPr>
            <a:lvl4pPr marL="137287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lvl4pPr>
            <a:lvl5pPr marL="183007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lvl5pPr>
          </a:lstStyle>
          <a:p>
            <a:pPr algn="ctr">
              <a:defRPr lang="de-de">
                <a:solidFill>
                  <a:srgbClr val="FFFFFF"/>
                </a:solidFill>
                <a:latin typeface="Arial" pitchFamily="2" charset="0"/>
                <a:ea typeface="Arial" pitchFamily="2" charset="0"/>
                <a:cs typeface="Arial" pitchFamily="2" charset="0"/>
              </a:defRPr>
            </a:pPr>
          </a:p>
        </p:txBody>
      </p:sp>
      <p:pic>
        <p:nvPicPr>
          <p:cNvPr id="3" name="Grafik 1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CAAAADAAAABAAAAAAAAAAAAAAAAAAAAAAAAAAHgAAAGgAAAAAAAAAAAAAAAAAAAAAAAAAAAAAABAnAAAQJwAAAAAAAAAAAAAAAAAAAAAAAAAAAAAAAAAAAAAAAAAAAAAUAAAAAAAAAMDA/wAAAAAAZAAAADIAAAAAAAAAZAAAAAAAAAB/f38ACgAAAB8AAABUAAAA////AP///wEAAAAAAAAAAAAAAAAAAAAAAAAAAAAAAAAAAAAAAAAAAAAAAAB/f38A7uzhA8zMzADAwP8Af39/AAAAAAAAAAAAAAAAAP///wAAAAAAIQAAABgAAAAUAAAA3SUAAAMAAABAOAAAhQo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6155055" y="1905"/>
            <a:ext cx="2988945" cy="170815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  <p:sp>
        <p:nvSpPr>
          <p:cNvPr id="4" name="Text Placeholder 19"/>
          <p:cNvSpPr>
            <a:extLst>
              <a:ext uri="smNativeData">
                <pr:smNativeData xmlns:pr="smNativeData" val="SMDATA_12_pxQsXRMAAAAlAAAAZAAAAA0AAAAANwIAAFQBAAAbAQAAGwEAAAAAAAAAAAAAAAAAAAEAAABQAAAAAAAAAAAA4D8AAAAAAADgPwAAAAAAAOA/AAAAAAAA4D8AAAAAAADgPwAAAAAAAOA/AAAAAAAA4D8AAAAAAADgPwAAAAAAAOA/AAAAAAAA4D8CAAAAjAAAAAEAAAAAAAAAAKDXAP///wgQ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oNcA////AQAAAAAAAAAAAAAAAAAAAAAAAAAAAAAAAAAAAAAAAAAAAAAAAn9/fwDu7OEDzMzMAMDA/wB/f38AAAAAAAAAAAAAAAAAAAAAAAAAAAAhAAAAGAAAABQAAAAAAAAAuRAAAEA4AADlHgAAEAAAAA=="/>
              </a:ext>
            </a:extLst>
          </p:cNvSpPr>
          <p:nvPr/>
        </p:nvSpPr>
        <p:spPr>
          <a:xfrm>
            <a:off x="0" y="2718435"/>
            <a:ext cx="9144000" cy="2303780"/>
          </a:xfrm>
          <a:prstGeom prst="rect">
            <a:avLst/>
          </a:prstGeom>
          <a:solidFill>
            <a:srgbClr val="00A0D7">
              <a:alpha val="84000"/>
            </a:srgbClr>
          </a:solidFill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360045" tIns="215900" rIns="179705" bIns="179705" numCol="1" anchor="t"/>
          <a:lstStyle/>
          <a:p>
            <a:pPr marL="0" marR="0" indent="0" algn="l" defTabSz="2686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en-gb" sz="2400" b="1" cap="all">
                <a:solidFill>
                  <a:srgbClr val="FFFFFF"/>
                </a:solidFill>
              </a:rPr>
              <a:t>H2 MOBILITY Deutschland Zusammenfassung  </a:t>
            </a:r>
            <a:endParaRPr lang="en-gb" sz="2400" b="1" cap="all">
              <a:solidFill>
                <a:srgbClr val="FFFFFF"/>
              </a:solidFill>
            </a:endParaRPr>
          </a:p>
          <a:p>
            <a:pPr marL="0" marR="0" indent="0" algn="l" defTabSz="2686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TREIBHAUSGAS-EMISSIONEN FÜR BATTERIE- UND BRENNSTOFFZELLENFAHRZEUGE MIT REICHWEITEN ÜBER 300 KM</a:t>
            </a:r>
            <a:endParaRPr lang="de-de" cap="all">
              <a:solidFill>
                <a:srgbClr val="FFFFFF"/>
              </a:solidFill>
            </a:endParaRPr>
          </a:p>
          <a:p>
            <a:pPr marL="0" marR="0" indent="0" algn="l" defTabSz="2686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sz="1050" cap="all">
                <a:solidFill>
                  <a:srgbClr val="FFFFFF"/>
                </a:solidFill>
              </a:rPr>
              <a:t>Auszüge aus der Studie des Fraunhofer-Instituts für Solare Energiesysteme ISE, </a:t>
            </a:r>
            <a:br>
              <a:rPr lang="de-de" sz="1050" cap="all">
                <a:solidFill>
                  <a:srgbClr val="FFFFFF"/>
                </a:solidFill>
              </a:rPr>
            </a:br>
            <a:r>
              <a:rPr lang="de-de" sz="1050" cap="all">
                <a:solidFill>
                  <a:srgbClr val="FFFFFF"/>
                </a:solidFill>
              </a:rPr>
              <a:t>André Sternberg, Christoph Hank und Christopher Hebling </a:t>
            </a:r>
            <a:endParaRPr lang="en-gb" sz="1050">
              <a:solidFill>
                <a:srgbClr val="FFFFFF"/>
              </a:solidFill>
            </a:endParaRPr>
          </a:p>
          <a:p>
            <a:pPr marL="0" marR="0" indent="0" algn="l" defTabSz="2686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endParaRPr lang="en-gb" sz="1050">
              <a:solidFill>
                <a:srgbClr val="FFFFFF"/>
              </a:solidFill>
            </a:endParaRPr>
          </a:p>
          <a:p>
            <a:pPr marL="0" marR="0" indent="0" algn="l" defTabSz="26860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en-gb" sz="1050">
                <a:solidFill>
                  <a:srgbClr val="FFFFFF"/>
                </a:solidFill>
              </a:rPr>
              <a:t>Begleitende Unterlage zur Pressemitteilung vom 14. Juli 2019</a:t>
            </a:r>
            <a:endParaRPr lang="en-gb" sz="105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j///8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/AQAARQEAANotAAD6BQAAEAAAAA=="/>
              </a:ext>
            </a:extLst>
          </p:cNvSpPr>
          <p:nvPr/>
        </p:nvSpPr>
        <p:spPr>
          <a:xfrm>
            <a:off x="202565" y="206375"/>
            <a:ext cx="7251065" cy="7651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600" b="1" i="0" u="none" strike="noStrike" kern="1" cap="all" spc="0" baseline="0">
                <a:solidFill>
                  <a:schemeClr val="tx2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Wer wir sind: H</a:t>
            </a:r>
            <a:r>
              <a:rPr lang="de-de" sz="1200" cap="all">
                <a:solidFill>
                  <a:srgbClr val="FFFFFF"/>
                </a:solidFill>
              </a:rPr>
              <a:t>2 </a:t>
            </a:r>
            <a:r>
              <a:rPr lang="de-de" cap="all">
                <a:solidFill>
                  <a:srgbClr val="FFFFFF"/>
                </a:solidFill>
              </a:rPr>
              <a:t>MOBILITY DEUTSCHLAND GMBH &amp; Co. KG</a:t>
            </a:r>
            <a:endParaRPr lang="de-de" cap="all">
              <a:solidFill>
                <a:srgbClr val="FFFFFF"/>
              </a:solidFill>
            </a:endParaRPr>
          </a:p>
        </p:txBody>
      </p:sp>
      <p:pic>
        <p:nvPicPr>
          <p:cNvPr id="3" name="Grafik 5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s4xIHDAAAABAAAAAAAAAAAAAAAAAAAAAAAAAAHgAAAGgAAAAAAAAAAAAAAAAAAAAAAAAAAAAAABAnAAAQJwAAAAAAAAAAAAAAAAAAAAAAAAAAAAAAAAAAAAAAAAAAAAAUAAAAAAAAAMDA/wAAAAAAZAAAADIAAAAAAAAAZAAAAAAAAAB/f38ACgAAAB8AAABUAAAA////AAAAAAEAAAAAAAAAAAAAAAAAAAAAAAAAAAAAAAAAAAAAAAAAAAAAAAB/f38AAAAAA8zMzADAwP8Af39/AAAAAAAAAAAAAAAAAP///wAAAAAAIQAAABgAAAAUAAAAAAAAAAQAAABAOAAAqB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2540"/>
            <a:ext cx="9144000" cy="51435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6" descr="Ein Bild, das Screenshot, Text enthält.&#10;&#10;Automatisch generierte Beschreibung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CAAAADAAAABAAAAAAAAAAAAAAAAAAAAAAAAAAHgAAAGgAAAAAAAAAAAAAAAAAAAAAAAAAAAAAABAnAAAQJwAAAAAAAAAAAAAAAAAAAAAAAAAAAAAAAAAAAAAAAAAAAAAUAAAAAAAAAMDA/wAAAAAAZAAAADIAAAAAAAAAZAAAAAAAAAB/f38ACgAAAB8AAABUAAAA////AP///wEAAAAAAAAAAAAAAAAAAAAAAAAAAAAAAAAAAAAAAAAAAAAAAAB/f38A7uzhA8zMzADAwP8Af39/AAAAAAAAAAAAAAAAAP///wAAAAAAIQAAABgAAAAUAAAAAAAAAAIAAABAOAAAqh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1270"/>
            <a:ext cx="9144000" cy="514604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A/AQAARQEAANotAAD6BQAAEAAAAA=="/>
              </a:ext>
            </a:extLst>
          </p:cNvSpPr>
          <p:nvPr/>
        </p:nvSpPr>
        <p:spPr>
          <a:xfrm>
            <a:off x="202565" y="206375"/>
            <a:ext cx="7251065" cy="7651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600" b="1" i="0" u="none" strike="noStrike" kern="1" cap="all" spc="0" baseline="0">
                <a:solidFill>
                  <a:schemeClr val="tx2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Wer wir sind: H</a:t>
            </a:r>
            <a:r>
              <a:rPr lang="de-de" sz="1200" cap="all">
                <a:solidFill>
                  <a:srgbClr val="FFFFFF"/>
                </a:solidFill>
              </a:rPr>
              <a:t>2 </a:t>
            </a:r>
            <a:r>
              <a:rPr lang="de-de" cap="all">
                <a:solidFill>
                  <a:srgbClr val="FFFFFF"/>
                </a:solidFill>
              </a:rPr>
              <a:t>MOBILITY DEUTSCHLAND GMBH &amp; Co. KG</a:t>
            </a:r>
            <a:endParaRPr lang="de-de" cap="all">
              <a:solidFill>
                <a:srgbClr val="FFFFFF"/>
              </a:solidFill>
            </a:endParaRPr>
          </a:p>
        </p:txBody>
      </p:sp>
      <p:pic>
        <p:nvPicPr>
          <p:cNvPr id="3" name="Grafik 5" descr="Ein Bild, das Screenshot enthält.&#10;&#10;Automatisch generierte Beschreibung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CAAAADAAAABAAAAAAAAAAAAAAAAAAAAAAAAAAHgAAAGgAAAAAAAAAAAAAAAAAAAAAAAAAAAAAABAnAAAQJwAAAAAAAAAAAAAAAAAAAAAAAAAAAAAAAAAAAAAAAAAAAAAUAAAAAAAAAMDA/wAAAAAAZAAAADIAAAAAAAAAZAAAAAAAAAB/f38ACgAAAB8AAABUAAAA////AP///wEAAAAAAAAAAAAAAAAAAAAAAAAAAAAAAAAAAAAAAAAAAAAAAAB/f38A7uzhA8zMzADAwP8Af39/AAAAAAAAAAAAAAAAAP///wAAAAAAIQAAABgAAAAUAAAAAAAAAAQAAABAOAAAqB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2540"/>
            <a:ext cx="9144000" cy="51435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A/AQAARQEAANotAAD6BQAAEAAAAA=="/>
              </a:ext>
            </a:extLst>
          </p:cNvSpPr>
          <p:nvPr/>
        </p:nvSpPr>
        <p:spPr>
          <a:xfrm>
            <a:off x="202565" y="206375"/>
            <a:ext cx="7251065" cy="7651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600" b="1" i="0" u="none" strike="noStrike" kern="1" cap="all" spc="0" baseline="0">
                <a:solidFill>
                  <a:schemeClr val="tx2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Wer wir sind: H</a:t>
            </a:r>
            <a:r>
              <a:rPr lang="de-de" sz="1200" cap="all">
                <a:solidFill>
                  <a:srgbClr val="FFFFFF"/>
                </a:solidFill>
              </a:rPr>
              <a:t>2 </a:t>
            </a:r>
            <a:r>
              <a:rPr lang="de-de" cap="all">
                <a:solidFill>
                  <a:srgbClr val="FFFFFF"/>
                </a:solidFill>
              </a:rPr>
              <a:t>MOBILITY DEUTSCHLAND GMBH &amp; Co. KG</a:t>
            </a:r>
            <a:endParaRPr lang="de-de" cap="all">
              <a:solidFill>
                <a:srgbClr val="FFFFFF"/>
              </a:solidFill>
            </a:endParaRPr>
          </a:p>
        </p:txBody>
      </p:sp>
      <p:pic>
        <p:nvPicPr>
          <p:cNvPr id="3" name="Grafik 5" descr="Ein Bild, das Screenshot enthält.&#10;&#10;Automatisch generierte Beschreibung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D7j2HTDAAAABAAAAAAAAAAAAAAAAAAAAAAAAAAHgAAAGgAAAAAAAAAAAAAAAAAAAAAAAAAAAAAABAnAAAQJwAAAAAAAAAAAAAAAAAAAAAAAAAAAAAAAAAAAAAAAAAAAAAUAAAAAAAAAMDA/wAAAAAAZAAAADIAAAAAAAAAZAAAAAAAAAB/f38ACgAAAB8AAABUAAAA////AP///wEAAAAAAAAAAAAAAAAAAAAAAAAAAAAAAAAAAAAAAAAAAAAAAAB/f38A7uzhA8zMzADAwP8Af39/AAAAAAAAAAAAAAAAAP///wAAAAAAIQAAABgAAAAUAAAAAAAAAAQAAABAOAAAqB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2540"/>
            <a:ext cx="9144000" cy="51435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A/AQAARQEAANotAAD6BQAAEAAAAA=="/>
              </a:ext>
            </a:extLst>
          </p:cNvSpPr>
          <p:nvPr/>
        </p:nvSpPr>
        <p:spPr>
          <a:xfrm>
            <a:off x="202565" y="206375"/>
            <a:ext cx="7251065" cy="7651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600" b="1" i="0" u="none" strike="noStrike" kern="1" cap="all" spc="0" baseline="0">
                <a:solidFill>
                  <a:schemeClr val="tx2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Wer wir sind: H</a:t>
            </a:r>
            <a:r>
              <a:rPr lang="de-de" sz="1200" cap="all">
                <a:solidFill>
                  <a:srgbClr val="FFFFFF"/>
                </a:solidFill>
              </a:rPr>
              <a:t>2 </a:t>
            </a:r>
            <a:r>
              <a:rPr lang="de-de" cap="all">
                <a:solidFill>
                  <a:srgbClr val="FFFFFF"/>
                </a:solidFill>
              </a:rPr>
              <a:t>MOBILITY DEUTSCHLAND GMBH &amp; Co. KG</a:t>
            </a:r>
            <a:endParaRPr lang="de-de" cap="all">
              <a:solidFill>
                <a:srgbClr val="FFFFFF"/>
              </a:solidFill>
            </a:endParaRPr>
          </a:p>
        </p:txBody>
      </p:sp>
      <p:pic>
        <p:nvPicPr>
          <p:cNvPr id="3" name="Grafik 5" descr="Ein Bild, das Screenshot enthält.&#10;&#10;Automatisch generierte Beschreibung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Dn////DAAAABAAAAAAAAAAAAAAAAAAAAAAAAAAHgAAAGgAAAAAAAAAAAAAAAAAAAAAAAAAAAAAABAnAAAQJwAAAAAAAAAAAAAAAAAAAAAAAAAAAAAAAAAAAAAAAAAAAAAUAAAAAAAAAMDA/wAAAAAAZAAAADIAAAAAAAAAZAAAAAAAAAB/f38ACgAAAB8AAABUAAAA////AP///wEAAAAAAAAAAAAAAAAAAAAAAAAAAAAAAAAAAAAAAAAAAAAAAAB/f38A7uzhA8zMzADAwP8Af39/AAAAAAAAAAAAAAAAAP///wAAAAAAIQAAABgAAAAUAAAAAAAAAAUAAABAOAAApx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3175"/>
            <a:ext cx="9144000" cy="51422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/AQAARQEAANotAAD6BQAAEAAAAA=="/>
              </a:ext>
            </a:extLst>
          </p:cNvSpPr>
          <p:nvPr/>
        </p:nvSpPr>
        <p:spPr>
          <a:xfrm>
            <a:off x="202565" y="206375"/>
            <a:ext cx="7251065" cy="7651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600" b="1" i="0" u="none" strike="noStrike" kern="1" cap="all" spc="0" baseline="0">
                <a:solidFill>
                  <a:schemeClr val="tx2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Wer wir sind: H</a:t>
            </a:r>
            <a:r>
              <a:rPr lang="de-de" sz="1200" cap="all">
                <a:solidFill>
                  <a:srgbClr val="FFFFFF"/>
                </a:solidFill>
              </a:rPr>
              <a:t>2 </a:t>
            </a:r>
            <a:r>
              <a:rPr lang="de-de" cap="all">
                <a:solidFill>
                  <a:srgbClr val="FFFFFF"/>
                </a:solidFill>
              </a:rPr>
              <a:t>MOBILITY DEUTSCHLAND GMBH &amp; Co. KG</a:t>
            </a:r>
            <a:endParaRPr lang="de-de" cap="all">
              <a:solidFill>
                <a:srgbClr val="FFFFFF"/>
              </a:solidFill>
            </a:endParaRPr>
          </a:p>
        </p:txBody>
      </p:sp>
      <p:pic>
        <p:nvPicPr>
          <p:cNvPr id="3" name="Grafik 5" descr="Ein Bild, das Screenshot enthält.&#10;&#10;Automatisch generierte Beschreibung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BAQEBDAAAABAAAAAAAAAAAAAAAAAAAAAAAAAAHgAAAGgAAAAAAAAAAAAAAAAAAAAAAAAAAAAAABAnAAAQJwAAAAAAAAAAAAAAAAAAAAAAAAAAAAAAAAAAAAAAAAAAAAAUAAAAAAAAAMDA/wAAAAAAZAAAADIAAAAAAAAAZAAAAAAAAAB/f38ACgAAAB8AAABUAAAA////AAAAAAEAAAAAAAAAAAAAAAAAAAAAAAAAAAAAAAAAAAAAAAAAAAAAAAB/f38AAAAAA8zMzADAwP8Af39/AAAAAAAAAAAAAAAAAP///wAAAAAAIQAAABgAAAAUAAAAAAAAAAUAAABAOAAApx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3175"/>
            <a:ext cx="9144000" cy="51422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IGBgYE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/AQAARQEAANotAAD6BQAAEAAAAA=="/>
              </a:ext>
            </a:extLst>
          </p:cNvSpPr>
          <p:nvPr/>
        </p:nvSpPr>
        <p:spPr>
          <a:xfrm>
            <a:off x="202565" y="206375"/>
            <a:ext cx="7251065" cy="7651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600" b="1" i="0" u="none" strike="noStrike" kern="1" cap="all" spc="0" baseline="0">
                <a:solidFill>
                  <a:schemeClr val="tx2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Wer wir sind: H</a:t>
            </a:r>
            <a:r>
              <a:rPr lang="de-de" sz="1200" cap="all">
                <a:solidFill>
                  <a:srgbClr val="FFFFFF"/>
                </a:solidFill>
              </a:rPr>
              <a:t>2 </a:t>
            </a:r>
            <a:r>
              <a:rPr lang="de-de" cap="all">
                <a:solidFill>
                  <a:srgbClr val="FFFFFF"/>
                </a:solidFill>
              </a:rPr>
              <a:t>MOBILITY DEUTSCHLAND GMBH &amp; Co. KG</a:t>
            </a:r>
            <a:endParaRPr lang="de-de" cap="all">
              <a:solidFill>
                <a:srgbClr val="FFFFFF"/>
              </a:solidFill>
            </a:endParaRPr>
          </a:p>
        </p:txBody>
      </p:sp>
      <p:pic>
        <p:nvPicPr>
          <p:cNvPr id="3" name="Grafik 5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DH////DAAAABAAAAAAAAAAAAAAAAAAAAAAAAAAHgAAAGgAAAAAAAAAAAAAAAAAAAAAAAAAAAAAABAnAAAQJwAAAAAAAAAAAAAAAAAAAAAAAAAAAAAAAAAAAAAAAAAAAAAUAAAAAAAAAMDA/wAAAAAAZAAAADIAAAAAAAAAZAAAAAAAAAB/f38ACgAAAB8AAABUAAAA////AAAAAAEAAAAAAAAAAAAAAAAAAAAAAAAAAAAAAAAAAAAAAAAAAAAAAAB/f38AAAAAA8zMzADAwP8Af39/AAAAAAAAAAAAAAAAAP///wAAAAAAIQAAABgAAAAUAAAAAAAAAAQAAABAOAAAqB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2540"/>
            <a:ext cx="9144000" cy="51435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ICAgI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/AQAARQEAANotAAD6BQAAEAAAAA=="/>
              </a:ext>
            </a:extLst>
          </p:cNvSpPr>
          <p:nvPr/>
        </p:nvSpPr>
        <p:spPr>
          <a:xfrm>
            <a:off x="202565" y="206375"/>
            <a:ext cx="7251065" cy="7651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600" b="1" i="0" u="none" strike="noStrike" kern="1" cap="all" spc="0" baseline="0">
                <a:solidFill>
                  <a:schemeClr val="tx2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Wer wir sind: H</a:t>
            </a:r>
            <a:r>
              <a:rPr lang="de-de" sz="1200" cap="all">
                <a:solidFill>
                  <a:srgbClr val="FFFFFF"/>
                </a:solidFill>
              </a:rPr>
              <a:t>2 </a:t>
            </a:r>
            <a:r>
              <a:rPr lang="de-de" cap="all">
                <a:solidFill>
                  <a:srgbClr val="FFFFFF"/>
                </a:solidFill>
              </a:rPr>
              <a:t>MOBILITY DEUTSCHLAND GMBH &amp; Co. KG</a:t>
            </a:r>
            <a:endParaRPr lang="de-de" cap="all">
              <a:solidFill>
                <a:srgbClr val="FFFFFF"/>
              </a:solidFill>
            </a:endParaRPr>
          </a:p>
        </p:txBody>
      </p:sp>
      <p:pic>
        <p:nvPicPr>
          <p:cNvPr id="3" name="Grafik 4" descr="Ein Bild, das Screenshot enthält.&#10;&#10;Automatisch generierte Beschreibung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YJhUADAAAABAAAAAAAAAAAAAAAAAAAAAAAAAAHgAAAGgAAAAAAAAAAAAAAAAAAAAAAAAAAAAAABAnAAAQJwAAAAAAAAAAAAAAAAAAAAAAAAAAAAAAAAAAAAAAAAAAAAAUAAAAAAAAAMDA/wAAAAAAZAAAADIAAAAAAAAAZAAAAAAAAAB/f38ACgAAAB8AAABUAAAA////AAAAAAEAAAAAAAAAAAAAAAAAAAAAAAAAAAAAAAAAAAAAAAAAAAAAAAB/f38AAAAAA8zMzADAwP8Af39/AAAAAAAAAAAAAAAAAP///wAAAAAAIQAAABgAAAAUAAAAAAAAAAQAAABAOAAAqB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2540"/>
            <a:ext cx="9144000" cy="51435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extLst>
              <a:ext uri="smNativeData">
                <pr:smNativeData xmlns:pr="smNativeData" val="SMDATA_12_pxQsX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/AQAARQEAANotAAD6BQAAEAAAAA=="/>
              </a:ext>
            </a:extLst>
          </p:cNvSpPr>
          <p:nvPr/>
        </p:nvSpPr>
        <p:spPr>
          <a:xfrm>
            <a:off x="202565" y="206375"/>
            <a:ext cx="7251065" cy="7651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45783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600" b="1" i="0" u="none" strike="noStrike" kern="1" cap="all" spc="0" baseline="0">
                <a:solidFill>
                  <a:schemeClr val="tx2"/>
                </a:solidFill>
                <a:effectLst/>
                <a:latin typeface="Arial" pitchFamily="2" charset="0"/>
                <a:ea typeface="Arial" pitchFamily="2" charset="0"/>
                <a:cs typeface="Arial" pitchFamily="2" charset="0"/>
              </a:defRPr>
            </a:pPr>
            <a:r>
              <a:rPr lang="de-de" cap="all">
                <a:solidFill>
                  <a:srgbClr val="FFFFFF"/>
                </a:solidFill>
              </a:rPr>
              <a:t>Wer wir sind: H</a:t>
            </a:r>
            <a:r>
              <a:rPr lang="de-de" sz="1200" cap="all">
                <a:solidFill>
                  <a:srgbClr val="FFFFFF"/>
                </a:solidFill>
              </a:rPr>
              <a:t>2 </a:t>
            </a:r>
            <a:r>
              <a:rPr lang="de-de" cap="all">
                <a:solidFill>
                  <a:srgbClr val="FFFFFF"/>
                </a:solidFill>
              </a:rPr>
              <a:t>MOBILITY DEUTSCHLAND GMBH &amp; Co. KG</a:t>
            </a:r>
            <a:endParaRPr lang="de-de" cap="all">
              <a:solidFill>
                <a:srgbClr val="FFFFFF"/>
              </a:solidFill>
            </a:endParaRPr>
          </a:p>
        </p:txBody>
      </p:sp>
      <p:pic>
        <p:nvPicPr>
          <p:cNvPr id="3" name="Grafik 5" descr="Ein Bild, das Screenshot enthält.&#10;&#10;Automatisch generierte Beschreibung"/>
          <p:cNvPicPr>
            <a:picLocks noChangeAspect="1"/>
            <a:extLst>
              <a:ext uri="smNativeData">
                <pr:smNativeData xmlns:pr="smNativeData" val="SMDATA_14_pxQsXRMAAAAlAAAAEQ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YJhUADAAAABAAAAAAAAAAAAAAAAAAAAAAAAAAHgAAAGgAAAAAAAAAAAAAAAAAAAAAAAAAAAAAABAnAAAQJwAAAAAAAAAAAAAAAAAAAAAAAAAAAAAAAAAAAAAAAAAAAAAUAAAAAAAAAMDA/wAAAAAAZAAAADIAAAAAAAAAZAAAAAAAAAB/f38ACgAAAB8AAABUAAAA////AAAAAAEAAAAAAAAAAAAAAAAAAAAAAAAAAAAAAAAAAAAAAAAAAAAAAAB/f38AAAAAA8zMzADAwP8Af39/AAAAAAAAAAAAAAAAAP///wAAAAAAIQAAABgAAAAUAAAAAAAAAAQAAABAOAAAqB8AABAAAAA="/>
              </a:ext>
            </a:extLst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0" y="2540"/>
            <a:ext cx="9144000" cy="51435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ransition spd="med">
    <p:fade/>
    <p:extLst>
      <p:ext uri="smNativeData">
        <pr:smNativeData xmlns:pr="smNativeData" val="pxQsXQAAAAAUBQAAAAAAAAYAAAAA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0A7E2"/>
      </a:accent1>
      <a:accent2>
        <a:srgbClr val="1F497D"/>
      </a:accent2>
      <a:accent3>
        <a:srgbClr val="9BBB59"/>
      </a:accent3>
      <a:accent4>
        <a:srgbClr val="95B3D7"/>
      </a:accent4>
      <a:accent5>
        <a:srgbClr val="FFFF66"/>
      </a:accent5>
      <a:accent6>
        <a:srgbClr val="548DD4"/>
      </a:accent6>
      <a:hlink>
        <a:srgbClr val="76923C"/>
      </a:hlink>
      <a:folHlink>
        <a:srgbClr val="4F6128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00A7E2"/>
        </a:accent1>
        <a:accent2>
          <a:srgbClr val="1F497D"/>
        </a:accent2>
        <a:accent3>
          <a:srgbClr val="9BBB59"/>
        </a:accent3>
        <a:accent4>
          <a:srgbClr val="95B3D7"/>
        </a:accent4>
        <a:accent5>
          <a:srgbClr val="FFFF66"/>
        </a:accent5>
        <a:accent6>
          <a:srgbClr val="548DD4"/>
        </a:accent6>
        <a:hlink>
          <a:srgbClr val="76923C"/>
        </a:hlink>
        <a:folHlink>
          <a:srgbClr val="4F61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Tina Broda</dc:creator>
  <cp:keywords/>
  <dc:description/>
  <cp:lastModifiedBy>cz</cp:lastModifiedBy>
  <cp:revision>0</cp:revision>
  <dcterms:created xsi:type="dcterms:W3CDTF">2015-08-27T10:38:22Z</dcterms:created>
  <dcterms:modified xsi:type="dcterms:W3CDTF">2019-07-15T07:52:39Z</dcterms:modified>
</cp:coreProperties>
</file>